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3" r:id="rId14"/>
    <p:sldId id="270" r:id="rId15"/>
    <p:sldId id="271" r:id="rId16"/>
    <p:sldId id="269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92142E3-18FF-443C-8D49-E30F918606F0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F17F1E-92CD-4132-AF4D-9DD48FBF1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86868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Virtual Education or E-Learning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10200" y="3611607"/>
            <a:ext cx="3048000" cy="1199704"/>
          </a:xfrm>
        </p:spPr>
        <p:txBody>
          <a:bodyPr>
            <a:normAutofit/>
          </a:bodyPr>
          <a:lstStyle/>
          <a:p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chnology is supported by Online&#10;Education&#10;• Technology is an&#10;increasingly influential&#10;factor in education.&#10;Computers an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Technology creates Virtual&#10;Class Rooms:&#10;&#10;• Virtual classrooms that&#10;can be accessed from&#10;anywhere Well&#10;educated, profession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0" name="AutoShape 4" descr="Technology creates Virtual&#10;Class Rooms:&#10;&#10;• Virtual classrooms that&#10;can be accessed from&#10;anywhere Well&#10;educated, profession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AutoShape 6" descr="Technology creates Virtual&#10;Class Rooms:&#10;&#10;• Virtual classrooms that&#10;can be accessed from&#10;anywhere Well&#10;educated, profession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e-leanring-and-virtual-learning-55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915400" cy="1447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Delivery Methods of E-Learning or Virtual education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828800"/>
            <a:ext cx="8305800" cy="32766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Synchronous learning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Asynchronous learning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Instructor-led group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Self-study with subject expert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Web-based: blog-Wikis-forums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Computer-based (CD-ROM)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Video/audio streaming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stance-education-and-e-learning-moocs-12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Learning is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self-paced and gives students a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chance to speed up or slow down as necessary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Learning is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self-directed, allowing students to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choose content and tools appropriate to their differing interests, needs, and skill levels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Accommodates multiple learning styles using a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variety of delivery methods geared to different learners; more effective for certain learners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Geographical barriers are eliminated, opening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up broader education options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Features of Virtual and E-Learning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5257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24/7 accessibility makes scheduling easy and allows a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greater number of people to attend classes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On-demand access means learning can happen precisely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when needed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Travel time and associated costs (parking, fuel, vehicle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maintenance) are reduced or eliminated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Access by learners to teachers and resources, worldwide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Aiding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equal opportunities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Immediate access to information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Enhances computer and Internet skills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944562"/>
          </a:xfrm>
        </p:spPr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981200"/>
            <a:ext cx="8610600" cy="3810000"/>
          </a:xfrm>
        </p:spPr>
        <p:txBody>
          <a:bodyPr>
            <a:normAutofit/>
          </a:bodyPr>
          <a:lstStyle/>
          <a:p>
            <a:r>
              <a:rPr lang="en-US" dirty="0" smtClean="0"/>
              <a:t>Accessibility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Page layouts, Text to Speech, Location, language.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Multimedia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Webinars, Videos, Games, Pictures, E-Portfolio, Blogs, Forums, Quizzes.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Accommodation of different learning styles.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Frequent assessment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Enhanced communication among students and between students and teachers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Benefits of E-Learning and Virtual education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852672"/>
          </a:xfrm>
        </p:spPr>
        <p:txBody>
          <a:bodyPr/>
          <a:lstStyle/>
          <a:p>
            <a:r>
              <a:rPr lang="en-US" dirty="0" smtClean="0"/>
              <a:t>Lack of computer equipment</a:t>
            </a:r>
          </a:p>
          <a:p>
            <a:r>
              <a:rPr lang="en-US" dirty="0" smtClean="0"/>
              <a:t>Not accustomed to self paced</a:t>
            </a:r>
          </a:p>
          <a:p>
            <a:r>
              <a:rPr lang="en-US" dirty="0" smtClean="0"/>
              <a:t>Inner city schools fight concept for less than “academically gifted” students</a:t>
            </a:r>
          </a:p>
          <a:p>
            <a:r>
              <a:rPr lang="en-US" dirty="0" smtClean="0"/>
              <a:t>Low quality internet</a:t>
            </a:r>
          </a:p>
          <a:p>
            <a:r>
              <a:rPr lang="en-US" dirty="0" smtClean="0"/>
              <a:t>Untrained teachers</a:t>
            </a:r>
          </a:p>
          <a:p>
            <a:r>
              <a:rPr lang="en-US" dirty="0" smtClean="0"/>
              <a:t>Electricity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Drawbacks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Simply defined as the use of multimedia technologies and the internet for educational content.</a:t>
            </a:r>
          </a:p>
          <a:p>
            <a:r>
              <a:rPr lang="en-US" dirty="0" smtClean="0"/>
              <a:t>E-Learning id defined as “the delivery of learning with the assistance of interactive, electronic technology, whether offline or online”.</a:t>
            </a:r>
          </a:p>
          <a:p>
            <a:r>
              <a:rPr lang="en-US" dirty="0" smtClean="0"/>
              <a:t>Distance learning in virtual education refers to the educational activities, which interactively link two or more people at two or more locations, separated from one another by space and/or time.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Virtual Education and E-</a:t>
            </a:r>
            <a:r>
              <a:rPr lang="en-US" dirty="0" err="1" smtClean="0"/>
              <a:t>Learniing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E-learning and virtual learning environments are not just the process of a document management system. “ E-Learning is the learning process created by interaction with digitally delivered content, services and support”.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E-Learning?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-leanring-and-virtual-learning-15-638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019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0"/>
            <a:ext cx="7772400" cy="1447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Courses offered in Virtual and e-learning Universities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447800"/>
            <a:ext cx="7772400" cy="37338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Hundreds of specialization courses are available in many different field.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These courses are related to;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Arts and Humanities… Social Sciences.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Business… Physical Science and Engineering.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Computer Science… Data Science.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Life Science…Math and Logic.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Personal development.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-leanring-and-virtual-learning-19-638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0071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-leanring-and-virtual-learning-24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868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Knowledge with touch of button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00200"/>
            <a:ext cx="8153400" cy="3211111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access to information in virtual an e-learning mode of education being one of the most important source of knowledge. Students can now have access to e-libraries around the world. The touch of the button students have a huge database in front of them.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-leanring-and-virtual-learning-27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198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</TotalTime>
  <Words>465</Words>
  <Application>Microsoft Office PowerPoint</Application>
  <PresentationFormat>On-screen Show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Concourse</vt:lpstr>
      <vt:lpstr>Virtual Education or E-Learning</vt:lpstr>
      <vt:lpstr>Virtual Education and E-Learniing</vt:lpstr>
      <vt:lpstr>What is E-Learning?</vt:lpstr>
      <vt:lpstr>Slide 4</vt:lpstr>
      <vt:lpstr>Courses offered in Virtual and e-learning Universities</vt:lpstr>
      <vt:lpstr>Slide 6</vt:lpstr>
      <vt:lpstr>Slide 7</vt:lpstr>
      <vt:lpstr>Knowledge with touch of button</vt:lpstr>
      <vt:lpstr>Slide 9</vt:lpstr>
      <vt:lpstr>Slide 10</vt:lpstr>
      <vt:lpstr>Slide 11</vt:lpstr>
      <vt:lpstr>Delivery Methods of E-Learning or Virtual education</vt:lpstr>
      <vt:lpstr>Slide 13</vt:lpstr>
      <vt:lpstr>Features of Virtual and E-Learning</vt:lpstr>
      <vt:lpstr>Continue…</vt:lpstr>
      <vt:lpstr>Benefits of E-Learning and Virtual education</vt:lpstr>
      <vt:lpstr>Drawbacks</vt:lpstr>
    </vt:vector>
  </TitlesOfParts>
  <Company>by adguard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 Education or E-Learning</dc:title>
  <dc:creator>ApnaITcenter</dc:creator>
  <cp:lastModifiedBy>IUBRYK</cp:lastModifiedBy>
  <cp:revision>14</cp:revision>
  <dcterms:created xsi:type="dcterms:W3CDTF">2020-04-04T12:12:38Z</dcterms:created>
  <dcterms:modified xsi:type="dcterms:W3CDTF">2020-04-07T15:25:17Z</dcterms:modified>
</cp:coreProperties>
</file>